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8091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7067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205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2802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2191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8312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2627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0" y="1988840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4" y="2708920"/>
            <a:ext cx="7488832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БОЖА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БЛАГОДАТЬ </a:t>
            </a: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УКРАЇНИ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баптист, я кажу: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Коли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 не Господь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нами, нехай-но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повість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коли б не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Переможний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нами,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християнами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як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повстала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була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нас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людина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2189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 нас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поковтали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живцем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коли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розпалився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нас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їхній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гнів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нас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християн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на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нашого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Бога,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1179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 нас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позаливала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вода, душу нашу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потік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аморальності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перейшов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4760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душу нашу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тоді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перейшла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 та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бурхлива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вода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корупції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7215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Благословенний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дав нас на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здобич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їхніх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зубів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зла!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6338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Душа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наша, як птах,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урятувалась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сільця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птахоловів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сільце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розірвалось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ми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врятувались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тепер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можемо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славити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Бога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приводити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8859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124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поміч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ув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Імені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високо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піднесеного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вчинив небо й землю!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4642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187</Words>
  <Application>Microsoft Office PowerPoint</Application>
  <PresentationFormat>Экран (4:3)</PresentationFormat>
  <Paragraphs>43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124</vt:lpstr>
      <vt:lpstr>ПСАЛОМ 124:1</vt:lpstr>
      <vt:lpstr>ПСАЛОМ 124:2</vt:lpstr>
      <vt:lpstr>ПСАЛОМ 124:3</vt:lpstr>
      <vt:lpstr>ПСАЛОМ 124:4</vt:lpstr>
      <vt:lpstr>ПСАЛОМ 124:5</vt:lpstr>
      <vt:lpstr>ПСАЛОМ 124:6</vt:lpstr>
      <vt:lpstr>ПСАЛОМ 124:7</vt:lpstr>
      <vt:lpstr>ПСАЛОМ 124:8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23</cp:revision>
  <dcterms:modified xsi:type="dcterms:W3CDTF">2019-11-06T12:59:46Z</dcterms:modified>
</cp:coreProperties>
</file>